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7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531110" y="8847401"/>
            <a:ext cx="27473299" cy="4205605"/>
            <a:chOff x="2723" y="6175"/>
            <a:chExt cx="33840" cy="5180"/>
          </a:xfrm>
        </p:grpSpPr>
        <p:pic>
          <p:nvPicPr>
            <p:cNvPr id="2050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723" y="6175"/>
              <a:ext cx="33486" cy="5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" name="矩形 9"/>
            <p:cNvSpPr/>
            <p:nvPr>
              <p:custDataLst>
                <p:tags r:id="rId4"/>
              </p:custDataLst>
            </p:nvPr>
          </p:nvSpPr>
          <p:spPr>
            <a:xfrm>
              <a:off x="3207" y="6979"/>
              <a:ext cx="33356" cy="35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50822" tIns="75411" rIns="150822" bIns="75411">
              <a:spAutoFit/>
            </a:bodyPr>
            <a:p>
              <a:pPr algn="ctr" eaLnBrk="1" hangingPunct="1">
                <a:buNone/>
              </a:pPr>
              <a:r>
                <a:rPr lang="zh-CN" altLang="en-US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中文题目采用黑体</a:t>
              </a:r>
              <a:r>
                <a:rPr lang="en-US" altLang="zh-CN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80</a:t>
              </a:r>
              <a:r>
                <a:rPr lang="zh-CN" altLang="en-US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号字体 </a:t>
              </a:r>
              <a:r>
                <a:rPr lang="en-US" altLang="zh-CN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| </a:t>
              </a:r>
              <a:r>
                <a:rPr lang="zh-CN" altLang="en-US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英文：</a:t>
              </a:r>
              <a:r>
                <a:rPr lang="en-US" altLang="zh-CN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Topic</a:t>
              </a:r>
              <a:r>
                <a:rPr lang="zh-CN" altLang="en-US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en-US" altLang="zh-CN" sz="8000" b="1" dirty="0">
                  <a:latin typeface="Arial" panose="020B0604020202020204" pitchFamily="34" charset="0"/>
                  <a:ea typeface="黑体" panose="02010609060101010101" pitchFamily="49" charset="-122"/>
                </a:rPr>
                <a:t>Arial </a:t>
              </a:r>
              <a:r>
                <a:rPr lang="en-US" altLang="zh-CN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40</a:t>
              </a:r>
              <a:r>
                <a:rPr lang="zh-CN" altLang="en-US" sz="8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buNone/>
              </a:pPr>
              <a:r>
                <a:rPr lang="zh-CN" altLang="en-US" sz="5000" dirty="0">
                  <a:latin typeface="Calibri" panose="020F0502020204030204" charset="0"/>
                </a:rPr>
                <a:t>作者：</a:t>
              </a:r>
              <a:r>
                <a:rPr lang="en-US" altLang="zh-CN" sz="5000" dirty="0">
                  <a:latin typeface="Calibri" panose="020F0502020204030204" charset="0"/>
                </a:rPr>
                <a:t>50</a:t>
              </a:r>
              <a:r>
                <a:rPr lang="zh-CN" altLang="en-US" sz="5000" dirty="0">
                  <a:latin typeface="Calibri" panose="020F0502020204030204" charset="0"/>
                </a:rPr>
                <a:t>号宋体  </a:t>
              </a:r>
              <a:r>
                <a:rPr lang="en-US" altLang="zh-CN" sz="5000" dirty="0">
                  <a:latin typeface="Calibri" panose="020F0502020204030204" charset="0"/>
                </a:rPr>
                <a:t>| </a:t>
              </a:r>
              <a:r>
                <a:rPr lang="zh-CN" altLang="en-US" sz="5000" dirty="0">
                  <a:latin typeface="黑体" panose="02010609060101010101" pitchFamily="49" charset="-122"/>
                  <a:ea typeface="黑体" panose="02010609060101010101" pitchFamily="49" charset="-122"/>
                </a:rPr>
                <a:t>英文：</a:t>
              </a:r>
              <a:r>
                <a:rPr lang="en-US" altLang="zh-CN" sz="5000" dirty="0">
                  <a:latin typeface="Calibri" panose="020F0502020204030204" charset="0"/>
                </a:rPr>
                <a:t>Author</a:t>
              </a:r>
              <a:r>
                <a:rPr lang="zh-CN" altLang="en-US" sz="5000" dirty="0">
                  <a:latin typeface="Calibri" panose="020F0502020204030204" charset="0"/>
                </a:rPr>
                <a:t>：</a:t>
              </a:r>
              <a:r>
                <a:rPr lang="en-US" sz="5000" dirty="0">
                  <a:latin typeface="Calibri" panose="020F0502020204030204" charset="0"/>
                </a:rPr>
                <a:t>50</a:t>
              </a:r>
              <a:r>
                <a:rPr lang="zh-CN" altLang="en-US" sz="5000" dirty="0">
                  <a:latin typeface="Calibri" panose="020F0502020204030204" charset="0"/>
                </a:rPr>
                <a:t> </a:t>
              </a:r>
              <a:r>
                <a:rPr lang="en-US" altLang="zh-CN" sz="5000" dirty="0">
                  <a:latin typeface="Calibri" panose="020F0502020204030204" charset="0"/>
                </a:rPr>
                <a:t>Arial</a:t>
              </a:r>
              <a:r>
                <a:rPr lang="zh-CN" altLang="en-US" sz="5000" dirty="0">
                  <a:latin typeface="Calibri" panose="020F0502020204030204" charset="0"/>
                </a:rPr>
                <a:t>）</a:t>
              </a:r>
              <a:r>
                <a:rPr lang="en-US" altLang="zh-CN" sz="5000" dirty="0">
                  <a:latin typeface="Calibri" panose="020F0502020204030204" charset="0"/>
                </a:rPr>
                <a:t> </a:t>
              </a:r>
              <a:endParaRPr lang="en-US" altLang="zh-CN" sz="5000" dirty="0">
                <a:latin typeface="Calibri" panose="020F0502020204030204" charset="0"/>
              </a:endParaRPr>
            </a:p>
            <a:p>
              <a:pPr algn="ctr" eaLnBrk="1" hangingPunct="1">
                <a:buNone/>
              </a:pPr>
              <a:r>
                <a:rPr lang="zh-CN" altLang="en-US" sz="5000" dirty="0">
                  <a:latin typeface="Calibri" panose="020F0502020204030204" charset="0"/>
                </a:rPr>
                <a:t>单位：</a:t>
              </a:r>
              <a:r>
                <a:rPr lang="en-US" altLang="zh-CN" sz="5000" dirty="0">
                  <a:latin typeface="Calibri" panose="020F0502020204030204" charset="0"/>
                </a:rPr>
                <a:t>50</a:t>
              </a:r>
              <a:r>
                <a:rPr lang="zh-CN" altLang="en-US" sz="5000" dirty="0">
                  <a:latin typeface="Calibri" panose="020F0502020204030204" charset="0"/>
                </a:rPr>
                <a:t>号宋体 </a:t>
              </a:r>
              <a:r>
                <a:rPr lang="en-US" altLang="zh-CN" sz="5000" dirty="0">
                  <a:latin typeface="Calibri" panose="020F0502020204030204" charset="0"/>
                </a:rPr>
                <a:t>| </a:t>
              </a:r>
              <a:r>
                <a:rPr lang="zh-CN" altLang="en-US" sz="5000" dirty="0">
                  <a:latin typeface="黑体" panose="02010609060101010101" pitchFamily="49" charset="-122"/>
                  <a:ea typeface="黑体" panose="02010609060101010101" pitchFamily="49" charset="-122"/>
                </a:rPr>
                <a:t>英文：</a:t>
              </a:r>
              <a:r>
                <a:rPr lang="en-US" altLang="zh-CN" sz="5000" dirty="0">
                  <a:latin typeface="Calibri" panose="020F0502020204030204" charset="0"/>
                </a:rPr>
                <a:t>Organzation</a:t>
              </a:r>
              <a:r>
                <a:rPr lang="zh-CN" altLang="en-US" sz="5000" dirty="0">
                  <a:latin typeface="Calibri" panose="020F0502020204030204" charset="0"/>
                </a:rPr>
                <a:t>：</a:t>
              </a:r>
              <a:r>
                <a:rPr lang="en-US" altLang="zh-CN" sz="5000" dirty="0">
                  <a:latin typeface="Calibri" panose="020F0502020204030204" charset="0"/>
                </a:rPr>
                <a:t>50</a:t>
              </a:r>
              <a:r>
                <a:rPr lang="zh-CN" altLang="en-US" sz="5000" dirty="0">
                  <a:latin typeface="Calibri" panose="020F0502020204030204" charset="0"/>
                </a:rPr>
                <a:t> </a:t>
              </a:r>
              <a:r>
                <a:rPr lang="en-US" altLang="zh-CN" sz="5000" dirty="0">
                  <a:latin typeface="Calibri" panose="020F0502020204030204" charset="0"/>
                </a:rPr>
                <a:t>Arial</a:t>
              </a:r>
              <a:r>
                <a:rPr lang="zh-CN" altLang="en-US" sz="5000" dirty="0">
                  <a:latin typeface="Calibri" panose="020F0502020204030204" charset="0"/>
                </a:rPr>
                <a:t>）</a:t>
              </a:r>
              <a:endParaRPr lang="zh-CN" altLang="en-US" sz="5000" dirty="0">
                <a:latin typeface="Calibri" panose="020F0502020204030204" charset="0"/>
              </a:endParaRPr>
            </a:p>
          </p:txBody>
        </p:sp>
      </p:grpSp>
      <p:sp>
        <p:nvSpPr>
          <p:cNvPr id="2055" name="矩形 1"/>
          <p:cNvSpPr/>
          <p:nvPr>
            <p:custDataLst>
              <p:tags r:id="rId5"/>
            </p:custDataLst>
          </p:nvPr>
        </p:nvSpPr>
        <p:spPr>
          <a:xfrm>
            <a:off x="7587615" y="13550583"/>
            <a:ext cx="172243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Calibri" panose="020F0502020204030204" charset="0"/>
              </a:rPr>
              <a:t>请勿改变页面大小、增加页数，排版样式可以自主修改</a:t>
            </a:r>
            <a:endParaRPr lang="zh-CN" altLang="en-US" sz="54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52" name="TextBox 11"/>
          <p:cNvSpPr txBox="1"/>
          <p:nvPr>
            <p:custDataLst>
              <p:tags r:id="rId6"/>
            </p:custDataLst>
          </p:nvPr>
        </p:nvSpPr>
        <p:spPr>
          <a:xfrm>
            <a:off x="2633980" y="15264130"/>
            <a:ext cx="13679805" cy="2327529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>
            <a:noAutofit/>
          </a:bodyPr>
          <a:p>
            <a:pPr eaLnBrk="1" hangingPunct="1"/>
            <a:r>
              <a:rPr lang="zh-CN" altLang="en-US" sz="4000" b="1" dirty="0">
                <a:latin typeface="Calibri" panose="020F0502020204030204" charset="0"/>
              </a:rPr>
              <a:t>目的</a:t>
            </a:r>
            <a:endParaRPr lang="en-US" altLang="zh-CN" sz="4000" b="1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dirty="0">
                <a:latin typeface="Calibri" panose="020F050202020403020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000" dirty="0">
              <a:latin typeface="Calibri" panose="020F0502020204030204" charset="0"/>
            </a:endParaRPr>
          </a:p>
          <a:p>
            <a:pPr eaLnBrk="1" hangingPunct="1"/>
            <a:endParaRPr lang="en-US" altLang="zh-CN" sz="4000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b="1" dirty="0">
                <a:latin typeface="Calibri" panose="020F0502020204030204" charset="0"/>
              </a:rPr>
              <a:t>方法</a:t>
            </a:r>
            <a:endParaRPr lang="en-US" altLang="zh-CN" sz="4000" b="1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dirty="0">
                <a:latin typeface="Calibri" panose="020F050202020403020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000" dirty="0">
              <a:latin typeface="Calibri" panose="020F0502020204030204" charset="0"/>
            </a:endParaRPr>
          </a:p>
          <a:p>
            <a:pPr eaLnBrk="1" hangingPunct="1"/>
            <a:endParaRPr lang="en-US" altLang="zh-CN" sz="4000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b="1" dirty="0">
                <a:latin typeface="Calibri" panose="020F0502020204030204" charset="0"/>
              </a:rPr>
              <a:t>结果</a:t>
            </a:r>
            <a:endParaRPr lang="en-US" altLang="zh-CN" sz="4000" b="1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dirty="0">
                <a:latin typeface="Calibri" panose="020F050202020403020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000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4000" dirty="0">
                <a:latin typeface="Calibri" panose="020F050202020403020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4000" dirty="0">
              <a:latin typeface="Calibri" panose="020F05020202040302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2990" y="15893415"/>
            <a:ext cx="12600305" cy="23462615"/>
            <a:chOff x="13835" y="15434"/>
            <a:chExt cx="19843" cy="36949"/>
          </a:xfrm>
        </p:grpSpPr>
        <p:pic>
          <p:nvPicPr>
            <p:cNvPr id="2053" name="图片 14" descr="屏幕剪辑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995" y="15434"/>
              <a:ext cx="17941" cy="20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" name="矩形 15"/>
            <p:cNvSpPr/>
            <p:nvPr>
              <p:custDataLst>
                <p:tags r:id="rId9"/>
              </p:custDataLst>
            </p:nvPr>
          </p:nvSpPr>
          <p:spPr>
            <a:xfrm>
              <a:off x="13835" y="36637"/>
              <a:ext cx="19843" cy="157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50822" tIns="75411" rIns="150822" bIns="75411">
              <a:spAutoFit/>
            </a:bodyPr>
            <a:p>
              <a:pPr eaLnBrk="1" hangingPunct="1"/>
              <a:r>
                <a:rPr lang="zh-CN" altLang="en-US" sz="4000" b="1" dirty="0">
                  <a:latin typeface="Calibri" panose="020F0502020204030204" charset="0"/>
                </a:rPr>
                <a:t>结论</a:t>
              </a:r>
              <a:endParaRPr lang="en-US" altLang="zh-CN" sz="4000" b="1" dirty="0">
                <a:latin typeface="Calibri" panose="020F0502020204030204" charset="0"/>
              </a:endParaRPr>
            </a:p>
            <a:p>
              <a:pPr eaLnBrk="1" hangingPunct="1"/>
              <a:r>
                <a:rPr lang="zh-CN" altLang="en-US" sz="4000" dirty="0">
                  <a:latin typeface="Calibri" panose="020F0502020204030204" charset="0"/>
                </a:rPr>
  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  </a:r>
              <a:endParaRPr lang="en-US" altLang="zh-CN" sz="4000" dirty="0">
                <a:latin typeface="Calibri" panose="020F0502020204030204" charset="0"/>
              </a:endParaRPr>
            </a:p>
            <a:p>
              <a:pPr eaLnBrk="1" hangingPunct="1"/>
              <a:r>
                <a:rPr lang="zh-CN" altLang="en-US" sz="4000" dirty="0">
                  <a:latin typeface="Calibri" panose="020F0502020204030204" charset="0"/>
                </a:rPr>
  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  </a:r>
              <a:endParaRPr lang="en-US" altLang="zh-CN" sz="4000" dirty="0">
                <a:latin typeface="Calibri" panose="020F0502020204030204" charset="0"/>
              </a:endParaRPr>
            </a:p>
            <a:p>
              <a:pPr eaLnBrk="1" hangingPunct="1"/>
              <a:endParaRPr lang="en-US" altLang="zh-CN" sz="400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c25c061e-e2a8-4031-aa71-ac2a8d2919bc"/>
  <p:tag name="COMMONDATA" val="eyJoZGlkIjoiN2RhNzQ0YzcxMmU4ZTQzOTM0M2JiZWRhMjdjZjQ3Mm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WPS 演示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daisy.</cp:lastModifiedBy>
  <cp:revision>4</cp:revision>
  <dcterms:created xsi:type="dcterms:W3CDTF">2023-05-12T01:54:00Z</dcterms:created>
  <dcterms:modified xsi:type="dcterms:W3CDTF">2023-05-15T06:05:30Z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C3E85121FD4F4947BE8C82CC4BF8F624_12</vt:lpwstr>
  </property>
  <property fmtid="{D5CDD505-2E9C-101B-9397-08002B2CF9AE}" pid="3" name="KSOProductBuildVer">
    <vt:lpwstr>2052-11.1.0.14309</vt:lpwstr>
  </property>
</Properties>
</file>